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4" r:id="rId2"/>
    <p:sldId id="7692" r:id="rId3"/>
    <p:sldId id="7693" r:id="rId4"/>
    <p:sldId id="282" r:id="rId5"/>
    <p:sldId id="283" r:id="rId6"/>
    <p:sldId id="7695" r:id="rId7"/>
    <p:sldId id="7696" r:id="rId8"/>
    <p:sldId id="7698" r:id="rId9"/>
    <p:sldId id="312" r:id="rId10"/>
    <p:sldId id="7714" r:id="rId11"/>
    <p:sldId id="7715" r:id="rId12"/>
    <p:sldId id="300" r:id="rId13"/>
    <p:sldId id="7716" r:id="rId14"/>
    <p:sldId id="7700" r:id="rId15"/>
    <p:sldId id="7709" r:id="rId16"/>
    <p:sldId id="7717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467</Words>
  <Application>Microsoft Office PowerPoint</Application>
  <PresentationFormat>Widescreen</PresentationFormat>
  <Paragraphs>86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Coiny</vt:lpstr>
      <vt:lpstr>等线</vt:lpstr>
      <vt:lpstr>等线 Light</vt:lpstr>
      <vt:lpstr>Fredoka One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2022-10-23T05:13:18Z</dcterms:created>
  <dcterms:modified xsi:type="dcterms:W3CDTF">2024-03-05T08:21:29Z</dcterms:modified>
</cp:coreProperties>
</file>